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Training and intervention program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Emily Janette Kakar</a:t>
            </a:r>
          </a:p>
        </p:txBody>
      </p:sp>
    </p:spTree>
    <p:extLst>
      <p:ext uri="{BB962C8B-B14F-4D97-AF65-F5344CB8AC3E}">
        <p14:creationId xmlns:p14="http://schemas.microsoft.com/office/powerpoint/2010/main" val="1990533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53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63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74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77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54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95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Assessment: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Brandy is a 6-year-old Caucasian girl in the </a:t>
            </a:r>
            <a:r>
              <a:rPr lang="en-US"/>
              <a:t>first grade. </a:t>
            </a:r>
            <a:r>
              <a:rPr lang="en-US" dirty="0"/>
              <a:t>She has a speech impediment (a lisp) and was teased one day in the classroom. She flew into a rage and threw a pencil across the room; her teacher then notified the parents. The teacher was unsure why the incident happened.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22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7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4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Brandy’s Role and its correlations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89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86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Family Environment: Changing problematic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25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61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2427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45</TotalTime>
  <Words>81</Words>
  <Application>Microsoft Office PowerPoint</Application>
  <PresentationFormat>Widescreen</PresentationFormat>
  <Paragraphs>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Century Gothic</vt:lpstr>
      <vt:lpstr>Vapor Trail</vt:lpstr>
      <vt:lpstr>Training and intervention program Information</vt:lpstr>
      <vt:lpstr>Previous Assessment: Overview</vt:lpstr>
      <vt:lpstr>PowerPoint Presentation</vt:lpstr>
      <vt:lpstr>PowerPoint Presentation</vt:lpstr>
      <vt:lpstr>Brandy’s Role and its correlations</vt:lpstr>
      <vt:lpstr>PowerPoint Presentation</vt:lpstr>
      <vt:lpstr>Family Environment: Changing problematic behaviors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and intervention program</dc:title>
  <dc:creator>Emily Kakar</dc:creator>
  <cp:lastModifiedBy>Emily Kakar</cp:lastModifiedBy>
  <cp:revision>6</cp:revision>
  <dcterms:created xsi:type="dcterms:W3CDTF">2017-05-22T04:18:48Z</dcterms:created>
  <dcterms:modified xsi:type="dcterms:W3CDTF">2017-05-24T00:29:29Z</dcterms:modified>
</cp:coreProperties>
</file>